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4" r:id="rId7"/>
    <p:sldId id="260" r:id="rId8"/>
    <p:sldId id="261" r:id="rId9"/>
    <p:sldId id="266" r:id="rId10"/>
    <p:sldId id="262" r:id="rId11"/>
    <p:sldId id="263" r:id="rId12"/>
    <p:sldId id="268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transition spd="med">
    <p:pul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Desktop\PIRL%20%23%20Documented%20with%20case%20note.xlsx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Case Note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7027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December 2021 WIOA Training Academy</a:t>
            </a:r>
          </a:p>
          <a:p>
            <a:pPr algn="ctr"/>
            <a:r>
              <a:rPr lang="en-US" dirty="0"/>
              <a:t>Liz Smith</a:t>
            </a:r>
          </a:p>
        </p:txBody>
      </p:sp>
    </p:spTree>
    <p:extLst>
      <p:ext uri="{BB962C8B-B14F-4D97-AF65-F5344CB8AC3E}">
        <p14:creationId xmlns:p14="http://schemas.microsoft.com/office/powerpoint/2010/main" val="31440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414" y="472126"/>
            <a:ext cx="4834342" cy="970450"/>
          </a:xfrm>
        </p:spPr>
        <p:txBody>
          <a:bodyPr/>
          <a:lstStyle/>
          <a:p>
            <a:r>
              <a:rPr lang="en-US" dirty="0"/>
              <a:t>Opinions Vs. Facts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Opinion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 has a drinking problem.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 does not write and read well.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 came into the office looking nasty and smelling bad so therefore he is homeless.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 came in with a child and did not have a ring on her wedding finger, therefore she is a single parent. 	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Advisor smelled alcohol on participant’s body and observed slurred speech and red eyes.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Advisor noticed the participant was struggling with the application. Career Advisor asked the participant if he needed assistance.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Advisor asked the participant about their living situations and discovered that the participant is homeless.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Advisor checked the application for barriers and discovered that the participant is a single parent.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30189" y="2951018"/>
            <a:ext cx="1557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9143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Mistakes in Case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sentence case note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s…..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cannot tell the participants story in a one-sentence case note.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is conducting job search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WIOA doing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has completed OST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passed her final exams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next step, what services were provided, is this a follow up on a previous case note?)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will keep me informed on how her interview went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sounds like Jan is doing this on her own)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8215" y="2374380"/>
            <a:ext cx="5433781" cy="576262"/>
          </a:xfrm>
        </p:spPr>
        <p:txBody>
          <a:bodyPr/>
          <a:lstStyle/>
          <a:p>
            <a:r>
              <a:rPr lang="en-US" b="1" dirty="0"/>
              <a:t>Documenting without showing what WIOA or partner services have provided…..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3" y="3166774"/>
            <a:ext cx="5194583" cy="310991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spoke to Jan today; She is looking for part-time employment while she is participating in OST. Jan informed CA that she has an interview coming up this week and is nervous.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(she told you she was nervous yet there were no services provided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spoke to Eddy today and reminded him that Friday will be his last day of work experience. Eddy will be conducting job search.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he not being assisted with job search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Denise called CA today and informed her that she was arrested Thursday night and did not get released till today. Denise was not at her worksite today. 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Denise needs counseling and possibly a referral to legal aid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1151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“not so good” Case Notes</a:t>
            </a:r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609304"/>
            <a:ext cx="6450675" cy="2451464"/>
          </a:xfrm>
        </p:spPr>
      </p:pic>
      <p:sp>
        <p:nvSpPr>
          <p:cNvPr id="12" name="Rectangle 11"/>
          <p:cNvSpPr/>
          <p:nvPr/>
        </p:nvSpPr>
        <p:spPr>
          <a:xfrm>
            <a:off x="7331825" y="2244435"/>
            <a:ext cx="723208" cy="174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31825" y="3665913"/>
            <a:ext cx="623455" cy="216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31824" y="1778924"/>
            <a:ext cx="856212" cy="39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4" y="4771505"/>
            <a:ext cx="7569803" cy="19843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21724" y="4771504"/>
            <a:ext cx="1147156" cy="44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21724" y="5212079"/>
            <a:ext cx="2568632" cy="216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83179" y="6519950"/>
            <a:ext cx="495992" cy="138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5550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Gift Card 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10958172" cy="576262"/>
          </a:xfrm>
        </p:spPr>
        <p:txBody>
          <a:bodyPr/>
          <a:lstStyle/>
          <a:p>
            <a:r>
              <a:rPr lang="en-US" b="1" dirty="0"/>
              <a:t>What should you avoid putting in a Case Note?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4129" y="3508374"/>
            <a:ext cx="5186022" cy="1935162"/>
          </a:xfrm>
        </p:spPr>
        <p:txBody>
          <a:bodyPr/>
          <a:lstStyle/>
          <a:p>
            <a:pPr>
              <a:buAutoNum type="alphaUcPeriod"/>
            </a:pPr>
            <a:r>
              <a:rPr lang="en-US" dirty="0"/>
              <a:t>Opinion instead of Fact</a:t>
            </a:r>
          </a:p>
          <a:p>
            <a:pPr>
              <a:buAutoNum type="alphaUcPeriod"/>
            </a:pPr>
            <a:r>
              <a:rPr lang="en-US" dirty="0"/>
              <a:t>Detailed medical information</a:t>
            </a:r>
          </a:p>
          <a:p>
            <a:pPr>
              <a:buAutoNum type="alphaUcPeriod"/>
            </a:pPr>
            <a:r>
              <a:rPr lang="en-US" dirty="0"/>
              <a:t>Conversations had by management</a:t>
            </a:r>
          </a:p>
          <a:p>
            <a:pPr>
              <a:buAutoNum type="alphaUcPeriod"/>
            </a:pPr>
            <a:r>
              <a:rPr lang="en-US" dirty="0"/>
              <a:t>All of the above </a:t>
            </a:r>
          </a:p>
          <a:p>
            <a:pPr>
              <a:buAutoNum type="alphaUcPeriod"/>
            </a:pPr>
            <a:endParaRPr lang="en-US" dirty="0"/>
          </a:p>
          <a:p>
            <a:pPr>
              <a:buAutoNum type="alphaUcPeriod"/>
            </a:pPr>
            <a:endParaRPr lang="en-US" dirty="0"/>
          </a:p>
        </p:txBody>
      </p:sp>
      <p:pic>
        <p:nvPicPr>
          <p:cNvPr id="5" name="Picture 4" descr="AnchisesLandia- Brazilian Security Blogger: Quo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70" y="5061066"/>
            <a:ext cx="3810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06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PIRL # and Descriptor Information</a:t>
            </a:r>
          </a:p>
        </p:txBody>
      </p:sp>
      <p:graphicFrame>
        <p:nvGraphicFramePr>
          <p:cNvPr id="14" name="Content Placeholder 1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1236783"/>
              </p:ext>
            </p:extLst>
          </p:nvPr>
        </p:nvGraphicFramePr>
        <p:xfrm>
          <a:off x="5051712" y="2409344"/>
          <a:ext cx="2088573" cy="389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3" imgW="6381714" imgH="11896776" progId="Excel.Sheet.12">
                  <p:link updateAutomatic="1"/>
                </p:oleObj>
              </mc:Choice>
              <mc:Fallback>
                <p:oleObj name="Worksheet" r:id="rId3" imgW="6381714" imgH="118967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1712" y="2409344"/>
                        <a:ext cx="2088573" cy="3892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52975" y="2040012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click on image</a:t>
            </a:r>
          </a:p>
        </p:txBody>
      </p:sp>
    </p:spTree>
    <p:extLst>
      <p:ext uri="{BB962C8B-B14F-4D97-AF65-F5344CB8AC3E}">
        <p14:creationId xmlns:p14="http://schemas.microsoft.com/office/powerpoint/2010/main" val="931857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proper title to use on case notes?</a:t>
            </a:r>
          </a:p>
          <a:p>
            <a:r>
              <a:rPr lang="en-US" dirty="0"/>
              <a:t>Why can't there be an option to edit the case note instead of having to get the note deleted and rewriting if a mistake is made or something left out, misspelled, etc.?</a:t>
            </a:r>
          </a:p>
        </p:txBody>
      </p:sp>
    </p:spTree>
    <p:extLst>
      <p:ext uri="{BB962C8B-B14F-4D97-AF65-F5344CB8AC3E}">
        <p14:creationId xmlns:p14="http://schemas.microsoft.com/office/powerpoint/2010/main" val="270398948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f it&amp;#39;s not documented It didn&amp;#39;t happen! - batman slap robin | Meme 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" y="1417638"/>
            <a:ext cx="2252809" cy="218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IF IT IS NOT DOCUMENTED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THEN IT DID NOT HAPPEN!!!!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620" y="447188"/>
            <a:ext cx="2857500" cy="2867025"/>
          </a:xfrm>
          <a:prstGeom prst="rect">
            <a:avLst/>
          </a:prstGeom>
        </p:spPr>
      </p:pic>
      <p:pic>
        <p:nvPicPr>
          <p:cNvPr id="1028" name="Picture 4" descr="if it&amp;#39;s not documented, it didn&amp;#39;t happen - princess leia | Meme Gene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61" y="4945062"/>
            <a:ext cx="2288076" cy="16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 was told there would be documentation - Milton Office Space | Meme  Gener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4" y="4644448"/>
            <a:ext cx="1922606" cy="19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Arkansas State Requirements for Case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Required to be made at enrollment, at least once a month during participation, when a service has been provided or any contact has been made, at exit and during follow-up;</a:t>
            </a:r>
          </a:p>
          <a:p>
            <a:r>
              <a:rPr lang="en-US" dirty="0"/>
              <a:t>Include information regarding the determination of eligibility as well as info relating to the determination of need for career, training, supportive or other services;</a:t>
            </a:r>
          </a:p>
          <a:p>
            <a:endParaRPr lang="en-US" dirty="0"/>
          </a:p>
        </p:txBody>
      </p:sp>
      <p:pic>
        <p:nvPicPr>
          <p:cNvPr id="5" name="Content Placeholder 4" descr="2020 Arkansas Senate election - Wikipedi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93" y="3125585"/>
            <a:ext cx="1747923" cy="1630458"/>
          </a:xfrm>
        </p:spPr>
      </p:pic>
    </p:spTree>
    <p:extLst>
      <p:ext uri="{BB962C8B-B14F-4D97-AF65-F5344CB8AC3E}">
        <p14:creationId xmlns:p14="http://schemas.microsoft.com/office/powerpoint/2010/main" val="20098216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Writing A Case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writing case notes, the biggest factor to consider is the AUDIENCE!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Three Standards for a good case note: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Be Clear</a:t>
            </a:r>
            <a:r>
              <a:rPr lang="en-US" dirty="0"/>
              <a:t>-Audience can understand the note. It should be written in an active voice with short, direct sentences and is specific in content;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Relevant</a:t>
            </a:r>
            <a:r>
              <a:rPr lang="en-US" dirty="0"/>
              <a:t>-The note is related to the case. There should be a connection between the participant’s goals and objectives to the services being rendered;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Useful</a:t>
            </a:r>
            <a:r>
              <a:rPr lang="en-US" dirty="0"/>
              <a:t>-The case note should have a purpose-it should tell the story detailing how the services/resources are helping.</a:t>
            </a:r>
            <a:endParaRPr lang="en-US" u="sng" dirty="0"/>
          </a:p>
        </p:txBody>
      </p:sp>
      <p:pic>
        <p:nvPicPr>
          <p:cNvPr id="7" name="Picture 6" descr="How In-Market Audiences on Google Adwords Can Improve You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87" y="4116464"/>
            <a:ext cx="3709901" cy="2549235"/>
          </a:xfrm>
          <a:prstGeom prst="rect">
            <a:avLst/>
          </a:prstGeom>
        </p:spPr>
      </p:pic>
      <p:pic>
        <p:nvPicPr>
          <p:cNvPr id="3074" name="Picture 2" descr="Jesus I&amp;#39;m Watching You – ihatedecals.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86" y="4286444"/>
            <a:ext cx="1097998" cy="9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Gift Card Question….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1" y="2222287"/>
            <a:ext cx="10960423" cy="3638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often should you add a case note? </a:t>
            </a:r>
          </a:p>
          <a:p>
            <a:pPr marL="0" indent="0">
              <a:buNone/>
            </a:pPr>
            <a:endParaRPr lang="en-US" dirty="0"/>
          </a:p>
          <a:p>
            <a:pPr>
              <a:buAutoNum type="alphaUcPeriod"/>
            </a:pPr>
            <a:r>
              <a:rPr lang="en-US" dirty="0"/>
              <a:t>At least once a month			</a:t>
            </a:r>
          </a:p>
          <a:p>
            <a:pPr>
              <a:buAutoNum type="alphaUcPeriod"/>
            </a:pPr>
            <a:r>
              <a:rPr lang="en-US" dirty="0"/>
              <a:t>Whenever something significant happens and/or at least once a month</a:t>
            </a:r>
          </a:p>
          <a:p>
            <a:pPr>
              <a:buAutoNum type="alphaUcPeriod"/>
            </a:pPr>
            <a:r>
              <a:rPr lang="en-US" dirty="0"/>
              <a:t>Only when supportive services are being offered		</a:t>
            </a:r>
          </a:p>
          <a:p>
            <a:pPr>
              <a:buAutoNum type="alphaUcPeriod"/>
            </a:pPr>
            <a:r>
              <a:rPr lang="en-US" dirty="0"/>
              <a:t>Only when my Manager notices I have missed some</a:t>
            </a:r>
          </a:p>
        </p:txBody>
      </p:sp>
      <p:pic>
        <p:nvPicPr>
          <p:cNvPr id="4098" name="Picture 2" descr="Dwight False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520" y="2028306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55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BRO CRIP Structure and What It Means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B-Background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Participant’s situation, including the conditions and circumstances around which the interview was scheduled</a:t>
            </a:r>
          </a:p>
          <a:p>
            <a:r>
              <a:rPr lang="en-US" dirty="0"/>
              <a:t>R-Reason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Purpose, function or intended use of the interview</a:t>
            </a:r>
          </a:p>
          <a:p>
            <a:r>
              <a:rPr lang="en-US" dirty="0"/>
              <a:t>O-Observation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Could be good or bad and are always objective (fact) and never subjective (opinion)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C-Content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Substance of the interview; a summary of the events of the interview</a:t>
            </a:r>
          </a:p>
          <a:p>
            <a:r>
              <a:rPr lang="en-US" dirty="0"/>
              <a:t>R-Results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Outcome of the interview; Did the meeting accomplish its purpose?</a:t>
            </a:r>
          </a:p>
          <a:p>
            <a:r>
              <a:rPr lang="en-US" dirty="0"/>
              <a:t>I-Impressions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Overall assessment of the progress the participant is making in attaining their goals</a:t>
            </a:r>
          </a:p>
          <a:p>
            <a:r>
              <a:rPr lang="en-US" dirty="0"/>
              <a:t>P-Plan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States what will happen next focusing on the next steps</a:t>
            </a:r>
          </a:p>
        </p:txBody>
      </p:sp>
    </p:spTree>
    <p:extLst>
      <p:ext uri="{BB962C8B-B14F-4D97-AF65-F5344CB8AC3E}">
        <p14:creationId xmlns:p14="http://schemas.microsoft.com/office/powerpoint/2010/main" val="14359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Note Dos and Don’ts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 intended audience in mind;</a:t>
            </a:r>
          </a:p>
          <a:p>
            <a:r>
              <a:rPr lang="en-US" dirty="0"/>
              <a:t>Be clear and concise;</a:t>
            </a:r>
          </a:p>
          <a:p>
            <a:r>
              <a:rPr lang="en-US" dirty="0"/>
              <a:t>State facts, not your opinions;</a:t>
            </a:r>
          </a:p>
          <a:p>
            <a:r>
              <a:rPr lang="en-US" dirty="0"/>
              <a:t>Be specific;</a:t>
            </a:r>
          </a:p>
          <a:p>
            <a:r>
              <a:rPr lang="en-US" dirty="0"/>
              <a:t>Avoid sweeping generalizations;</a:t>
            </a:r>
          </a:p>
          <a:p>
            <a:r>
              <a:rPr lang="en-US" dirty="0"/>
              <a:t>Summarize confidential information rather than recording in detail;</a:t>
            </a:r>
          </a:p>
          <a:p>
            <a:r>
              <a:rPr lang="en-US" dirty="0"/>
              <a:t>Include any and all relevant info relayed by participant.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DO NOT: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State personal opinions;</a:t>
            </a:r>
          </a:p>
          <a:p>
            <a:r>
              <a:rPr lang="en-US" dirty="0"/>
              <a:t>Record personal info in detail;</a:t>
            </a:r>
          </a:p>
          <a:p>
            <a:r>
              <a:rPr lang="en-US" dirty="0"/>
              <a:t>Write one sentence notes, or omit important info;</a:t>
            </a:r>
          </a:p>
          <a:p>
            <a:r>
              <a:rPr lang="en-US" dirty="0"/>
              <a:t>Discuss conversations had by management in case notes</a:t>
            </a:r>
          </a:p>
        </p:txBody>
      </p:sp>
    </p:spTree>
    <p:extLst>
      <p:ext uri="{BB962C8B-B14F-4D97-AF65-F5344CB8AC3E}">
        <p14:creationId xmlns:p14="http://schemas.microsoft.com/office/powerpoint/2010/main" val="287284987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Gift Card 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10300947" cy="576262"/>
          </a:xfrm>
        </p:spPr>
        <p:txBody>
          <a:bodyPr/>
          <a:lstStyle/>
          <a:p>
            <a:r>
              <a:rPr lang="en-US" b="1" dirty="0"/>
              <a:t>What does the “P” in the acronym BRO CRIP stand for?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813" y="3508374"/>
            <a:ext cx="2652371" cy="16208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A. </a:t>
            </a:r>
            <a:r>
              <a:rPr lang="en-US" dirty="0"/>
              <a:t>Plan Statement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B. </a:t>
            </a:r>
            <a:r>
              <a:rPr lang="en-US" dirty="0"/>
              <a:t>Project Goals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C. </a:t>
            </a:r>
            <a:r>
              <a:rPr lang="en-US" dirty="0"/>
              <a:t>Purple Pig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D. </a:t>
            </a:r>
            <a:r>
              <a:rPr lang="en-US" dirty="0"/>
              <a:t>Purpose </a:t>
            </a:r>
          </a:p>
        </p:txBody>
      </p:sp>
      <p:pic>
        <p:nvPicPr>
          <p:cNvPr id="6" name="Picture 5" descr="Case Report: Parkour aftermath - Andy’s fall from heigh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48" y="4277631"/>
            <a:ext cx="27622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38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267</TotalTime>
  <Words>918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Wingdings</vt:lpstr>
      <vt:lpstr>Wingdings 2</vt:lpstr>
      <vt:lpstr>Quotable</vt:lpstr>
      <vt:lpstr>file:///C:\Users\liz\Desktop\PIRL%20%23%20Documented%20with%20case%20note.xlsx</vt:lpstr>
      <vt:lpstr>Case Note Training</vt:lpstr>
      <vt:lpstr>Your Questions…..</vt:lpstr>
      <vt:lpstr>REMEMBER</vt:lpstr>
      <vt:lpstr>Arkansas State Requirements for Case Notes</vt:lpstr>
      <vt:lpstr>Writing A Case Note</vt:lpstr>
      <vt:lpstr>1st Gift Card Question….</vt:lpstr>
      <vt:lpstr>BRO CRIP Structure and What It Means</vt:lpstr>
      <vt:lpstr>Case Note Dos and Don’ts</vt:lpstr>
      <vt:lpstr>2nd Gift Card Question</vt:lpstr>
      <vt:lpstr>Opinions Vs. Facts</vt:lpstr>
      <vt:lpstr>Common Mistakes in Case Notes</vt:lpstr>
      <vt:lpstr>Examples of “not so good” Case Notes</vt:lpstr>
      <vt:lpstr>3rd Gift Card Question</vt:lpstr>
      <vt:lpstr>PIRL # and Descriptor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Note Training</dc:title>
  <dc:creator>Tamika Speed</dc:creator>
  <cp:lastModifiedBy>Heather Pipkin</cp:lastModifiedBy>
  <cp:revision>30</cp:revision>
  <dcterms:created xsi:type="dcterms:W3CDTF">2021-11-23T19:23:34Z</dcterms:created>
  <dcterms:modified xsi:type="dcterms:W3CDTF">2021-12-02T20:06:02Z</dcterms:modified>
</cp:coreProperties>
</file>